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6B597-8580-4532-80FC-2652654E9A5B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3BD5B-ADA5-4254-ADE3-F59C0E26F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570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6B597-8580-4532-80FC-2652654E9A5B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3BD5B-ADA5-4254-ADE3-F59C0E26F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559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6B597-8580-4532-80FC-2652654E9A5B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3BD5B-ADA5-4254-ADE3-F59C0E26F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843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6B597-8580-4532-80FC-2652654E9A5B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3BD5B-ADA5-4254-ADE3-F59C0E26F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91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6B597-8580-4532-80FC-2652654E9A5B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3BD5B-ADA5-4254-ADE3-F59C0E26F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003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6B597-8580-4532-80FC-2652654E9A5B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3BD5B-ADA5-4254-ADE3-F59C0E26F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632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6B597-8580-4532-80FC-2652654E9A5B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3BD5B-ADA5-4254-ADE3-F59C0E26F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714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6B597-8580-4532-80FC-2652654E9A5B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3BD5B-ADA5-4254-ADE3-F59C0E26F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142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6B597-8580-4532-80FC-2652654E9A5B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3BD5B-ADA5-4254-ADE3-F59C0E26F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152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6B597-8580-4532-80FC-2652654E9A5B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3BD5B-ADA5-4254-ADE3-F59C0E26F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984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6B597-8580-4532-80FC-2652654E9A5B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3BD5B-ADA5-4254-ADE3-F59C0E26F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951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6B597-8580-4532-80FC-2652654E9A5B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3BD5B-ADA5-4254-ADE3-F59C0E26F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41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ntitled-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6" t="24619" r="21935" b="37405"/>
          <a:stretch>
            <a:fillRect/>
          </a:stretch>
        </p:blipFill>
        <p:spPr bwMode="auto">
          <a:xfrm>
            <a:off x="654727" y="1371600"/>
            <a:ext cx="2390314" cy="1828800"/>
          </a:xfrm>
          <a:prstGeom prst="rect">
            <a:avLst/>
          </a:prstGeom>
          <a:noFill/>
        </p:spPr>
      </p:pic>
      <p:pic>
        <p:nvPicPr>
          <p:cNvPr id="5" name="Picture 4" descr="Untitlefd-1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33" t="23929" r="23767" b="30531"/>
          <a:stretch>
            <a:fillRect/>
          </a:stretch>
        </p:blipFill>
        <p:spPr bwMode="auto">
          <a:xfrm>
            <a:off x="3959440" y="3886200"/>
            <a:ext cx="1676400" cy="1550633"/>
          </a:xfrm>
          <a:prstGeom prst="rect">
            <a:avLst/>
          </a:prstGeom>
          <a:noFill/>
        </p:spPr>
      </p:pic>
      <p:pic>
        <p:nvPicPr>
          <p:cNvPr id="6" name="Picture 5" descr="Untitlzhed-1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78" t="14334" r="9393" b="18089"/>
          <a:stretch>
            <a:fillRect/>
          </a:stretch>
        </p:blipFill>
        <p:spPr bwMode="auto">
          <a:xfrm>
            <a:off x="5997871" y="1358284"/>
            <a:ext cx="1983740" cy="1800225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451660" y="3200400"/>
            <a:ext cx="29000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effectLst/>
                <a:latin typeface="Times New Roman"/>
                <a:ea typeface="Calibri"/>
              </a:rPr>
              <a:t>Црвене главе вире из траве.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655114" y="5715000"/>
            <a:ext cx="24004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effectLst/>
                <a:latin typeface="Times New Roman"/>
                <a:ea typeface="Calibri"/>
              </a:rPr>
              <a:t>Два </a:t>
            </a:r>
            <a:r>
              <a:rPr lang="en-US" dirty="0" err="1" smtClean="0">
                <a:effectLst/>
                <a:latin typeface="Times New Roman"/>
                <a:ea typeface="Calibri"/>
              </a:rPr>
              <a:t>брата</a:t>
            </a:r>
            <a:r>
              <a:rPr lang="en-US" dirty="0" smtClean="0">
                <a:effectLst/>
                <a:latin typeface="Times New Roman"/>
                <a:ea typeface="Calibri"/>
              </a:rPr>
              <a:t> </a:t>
            </a:r>
            <a:r>
              <a:rPr lang="ru-RU" dirty="0" smtClean="0">
                <a:effectLst/>
                <a:latin typeface="Times New Roman"/>
                <a:ea typeface="Calibri"/>
              </a:rPr>
              <a:t>један пупак.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181600" y="3200400"/>
            <a:ext cx="3810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effectLst/>
                <a:latin typeface="Times New Roman"/>
                <a:ea typeface="Calibri"/>
              </a:rPr>
              <a:t>Срце нема, а куца, ноге нема, а иде.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676400" y="152400"/>
            <a:ext cx="609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sz="2000" dirty="0" smtClean="0">
                <a:latin typeface="Times New Roman" pitchFamily="18" charset="0"/>
                <a:cs typeface="Times New Roman" pitchFamily="18" charset="0"/>
              </a:rPr>
              <a:t>Хајде и данас да се играмо. Откријте загонетке, дате слике вам могу помоћи да откријете решења.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06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ntitled-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6" t="24619" r="21935" b="37405"/>
          <a:stretch>
            <a:fillRect/>
          </a:stretch>
        </p:blipFill>
        <p:spPr bwMode="auto">
          <a:xfrm>
            <a:off x="612558" y="1264535"/>
            <a:ext cx="2390314" cy="1828800"/>
          </a:xfrm>
          <a:prstGeom prst="rect">
            <a:avLst/>
          </a:prstGeom>
          <a:noFill/>
        </p:spPr>
      </p:pic>
      <p:pic>
        <p:nvPicPr>
          <p:cNvPr id="5" name="Picture 4" descr="Untitlefd-1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33" t="23929" r="23767" b="30531"/>
          <a:stretch>
            <a:fillRect/>
          </a:stretch>
        </p:blipFill>
        <p:spPr bwMode="auto">
          <a:xfrm>
            <a:off x="3733800" y="3897972"/>
            <a:ext cx="1676400" cy="1550633"/>
          </a:xfrm>
          <a:prstGeom prst="rect">
            <a:avLst/>
          </a:prstGeom>
          <a:noFill/>
        </p:spPr>
      </p:pic>
      <p:pic>
        <p:nvPicPr>
          <p:cNvPr id="6" name="Picture 5" descr="Untitlzhed-1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78" t="14334" r="9393" b="18089"/>
          <a:stretch>
            <a:fillRect/>
          </a:stretch>
        </p:blipFill>
        <p:spPr bwMode="auto">
          <a:xfrm>
            <a:off x="6017846" y="1316161"/>
            <a:ext cx="1983740" cy="1800225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464237" y="3117295"/>
            <a:ext cx="29000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/>
                <a:ea typeface="Calibri"/>
              </a:rPr>
              <a:t>Црвене главе вире из </a:t>
            </a:r>
            <a:r>
              <a:rPr lang="ru-RU" dirty="0" smtClean="0">
                <a:solidFill>
                  <a:prstClr val="black"/>
                </a:solidFill>
                <a:latin typeface="Times New Roman"/>
                <a:ea typeface="Calibri"/>
              </a:rPr>
              <a:t>траве.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96813" y="5551217"/>
            <a:ext cx="24004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/>
                <a:ea typeface="Calibri"/>
              </a:rPr>
              <a:t>Два </a:t>
            </a:r>
            <a:r>
              <a:rPr lang="en-US" dirty="0" err="1">
                <a:solidFill>
                  <a:prstClr val="black"/>
                </a:solidFill>
                <a:latin typeface="Times New Roman"/>
                <a:ea typeface="Calibri"/>
              </a:rPr>
              <a:t>брата</a:t>
            </a:r>
            <a:r>
              <a:rPr lang="en-US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ru-RU" dirty="0">
                <a:solidFill>
                  <a:prstClr val="black"/>
                </a:solidFill>
                <a:latin typeface="Times New Roman"/>
                <a:ea typeface="Calibri"/>
              </a:rPr>
              <a:t>један </a:t>
            </a:r>
            <a:r>
              <a:rPr lang="ru-RU" dirty="0" smtClean="0">
                <a:solidFill>
                  <a:prstClr val="black"/>
                </a:solidFill>
                <a:latin typeface="Times New Roman"/>
                <a:ea typeface="Calibri"/>
              </a:rPr>
              <a:t>пупак</a:t>
            </a:r>
            <a:r>
              <a:rPr lang="sr-Cyrl-RS" dirty="0" smtClean="0">
                <a:solidFill>
                  <a:prstClr val="black"/>
                </a:solidFill>
                <a:latin typeface="Times New Roman"/>
                <a:ea typeface="Calibri"/>
              </a:rPr>
              <a:t>.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81600" y="3093335"/>
            <a:ext cx="3810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/>
                <a:ea typeface="Calibri"/>
              </a:rPr>
              <a:t>Срце нема, а куца, ноге нема, а </a:t>
            </a:r>
            <a:r>
              <a:rPr lang="ru-RU" dirty="0" smtClean="0">
                <a:solidFill>
                  <a:prstClr val="black"/>
                </a:solidFill>
                <a:latin typeface="Times New Roman"/>
                <a:ea typeface="Calibri"/>
              </a:rPr>
              <a:t>иде.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80964" y="304800"/>
            <a:ext cx="61721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Сигурна сам и да сте и данас решили све загонетке, ако ипак нисте успели све да решите, ево решења.</a:t>
            </a:r>
            <a:endParaRPr lang="en-US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50514" y="3569732"/>
            <a:ext cx="1011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solidFill>
                  <a:srgbClr val="FF0000"/>
                </a:solidFill>
              </a:rPr>
              <a:t>(јагоде)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58000" y="3549355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solidFill>
                  <a:srgbClr val="FF0000"/>
                </a:solidFill>
              </a:rPr>
              <a:t>(сат)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57463" y="5950713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solidFill>
                  <a:srgbClr val="FF0000"/>
                </a:solidFill>
              </a:rPr>
              <a:t>(маказе)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63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Autofit/>
          </a:bodyPr>
          <a:lstStyle/>
          <a:p>
            <a:pPr algn="just"/>
            <a:r>
              <a:rPr lang="sr-Cyrl-RS" sz="3200" dirty="0" smtClean="0"/>
              <a:t>Надам се да сте забавали, али ево још једне игре. У датој реченици откријте реч. Једна мала помоћ, реч се крије у првим и послењим словима речи.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/>
          <a:lstStyle/>
          <a:p>
            <a:pPr marL="0" indent="0">
              <a:buNone/>
            </a:pPr>
            <a:endParaRPr lang="ru-RU" b="1" dirty="0" smtClean="0">
              <a:effectLst/>
              <a:latin typeface="Times New Roman"/>
              <a:ea typeface="Calibri"/>
            </a:endParaRPr>
          </a:p>
          <a:p>
            <a:pPr marL="0" indent="0" algn="ctr">
              <a:buNone/>
            </a:pPr>
            <a:r>
              <a:rPr lang="ru-RU" b="1" dirty="0" smtClean="0">
                <a:effectLst/>
                <a:latin typeface="Times New Roman"/>
                <a:ea typeface="Calibri"/>
              </a:rPr>
              <a:t>Пас ме храни</a:t>
            </a:r>
            <a:r>
              <a:rPr lang="ru-RU" dirty="0" smtClean="0">
                <a:effectLst/>
                <a:latin typeface="Times New Roman"/>
                <a:ea typeface="Calibri"/>
              </a:rPr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87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sr-Cyrl-RS" sz="3600" dirty="0" smtClean="0">
                <a:latin typeface="Times New Roman" pitchFamily="18" charset="0"/>
                <a:cs typeface="Times New Roman" pitchFamily="18" charset="0"/>
              </a:rPr>
              <a:t>Знам, ово је мало тежи задатак, ево решења.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prstClr val="black"/>
                </a:solidFill>
                <a:latin typeface="Times New Roman"/>
                <a:ea typeface="Calibri"/>
              </a:rPr>
              <a:t>                          Па</a:t>
            </a:r>
            <a:r>
              <a:rPr lang="ru-RU" b="1" dirty="0" smtClean="0">
                <a:solidFill>
                  <a:srgbClr val="FF0000"/>
                </a:solidFill>
                <a:latin typeface="Times New Roman"/>
                <a:ea typeface="Calibri"/>
              </a:rPr>
              <a:t>с</a:t>
            </a:r>
            <a:r>
              <a:rPr lang="ru-RU" b="1" dirty="0" smtClean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/>
                <a:ea typeface="Calibri"/>
              </a:rPr>
              <a:t>ме</a:t>
            </a:r>
            <a:r>
              <a:rPr lang="ru-RU" b="1" dirty="0" smtClean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/>
                <a:ea typeface="Calibri"/>
              </a:rPr>
              <a:t>х</a:t>
            </a:r>
            <a:r>
              <a:rPr lang="ru-RU" b="1" dirty="0" smtClean="0">
                <a:solidFill>
                  <a:prstClr val="black"/>
                </a:solidFill>
                <a:latin typeface="Times New Roman"/>
                <a:ea typeface="Calibri"/>
              </a:rPr>
              <a:t>рани.</a:t>
            </a:r>
          </a:p>
          <a:p>
            <a:pPr marL="0" indent="0">
              <a:buNone/>
            </a:pPr>
            <a:endParaRPr lang="ru-RU" b="1" dirty="0" smtClean="0">
              <a:solidFill>
                <a:prstClr val="black"/>
              </a:solidFill>
              <a:latin typeface="Times New Roman"/>
            </a:endParaRPr>
          </a:p>
          <a:p>
            <a:pPr marL="0" indent="0" algn="just">
              <a:buNone/>
            </a:pPr>
            <a:r>
              <a:rPr lang="ru-RU" sz="2400" dirty="0" smtClean="0">
                <a:solidFill>
                  <a:prstClr val="black"/>
                </a:solidFill>
                <a:latin typeface="Times New Roman"/>
              </a:rPr>
              <a:t>У датој реченици крила се реч </a:t>
            </a:r>
            <a:r>
              <a:rPr lang="ru-RU" sz="2400" dirty="0" smtClean="0">
                <a:solidFill>
                  <a:srgbClr val="FF0000"/>
                </a:solidFill>
                <a:latin typeface="Times New Roman"/>
              </a:rPr>
              <a:t>СМЕХ</a:t>
            </a:r>
            <a:r>
              <a:rPr lang="ru-RU" sz="2400" dirty="0" smtClean="0">
                <a:solidFill>
                  <a:prstClr val="black"/>
                </a:solidFill>
                <a:latin typeface="Times New Roman"/>
              </a:rPr>
              <a:t>.</a:t>
            </a: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657600" y="2057400"/>
            <a:ext cx="10668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8033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143000" y="319088"/>
            <a:ext cx="7696200" cy="960591"/>
          </a:xfrm>
        </p:spPr>
        <p:txBody>
          <a:bodyPr>
            <a:noAutofit/>
          </a:bodyPr>
          <a:lstStyle/>
          <a:p>
            <a:pPr algn="just"/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Надам се да сте ових дана сви насмејани и расположени.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/>
          </a:bodyPr>
          <a:lstStyle/>
          <a:p>
            <a:pPr algn="just">
              <a:buFont typeface="Wingdings" pitchFamily="2" charset="2"/>
              <a:buChar char="§"/>
            </a:pPr>
            <a:r>
              <a:rPr lang="sr-Cyrl-RS" sz="2800" b="1" dirty="0" smtClean="0">
                <a:latin typeface="Times New Roman" pitchFamily="18" charset="0"/>
                <a:cs typeface="Times New Roman" pitchFamily="18" charset="0"/>
              </a:rPr>
              <a:t>Радили смо ових дана две смешне, односно шаљиве песме.</a:t>
            </a:r>
            <a:r>
              <a:rPr lang="sr-Latn-C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800" b="1" dirty="0" smtClean="0">
                <a:latin typeface="Times New Roman" pitchFamily="18" charset="0"/>
                <a:cs typeface="Times New Roman" pitchFamily="18" charset="0"/>
              </a:rPr>
              <a:t>Надам се да су</a:t>
            </a:r>
            <a:r>
              <a:rPr lang="sr-Latn-C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800" b="1" dirty="0" smtClean="0">
                <a:latin typeface="Times New Roman" pitchFamily="18" charset="0"/>
                <a:cs typeface="Times New Roman" pitchFamily="18" charset="0"/>
              </a:rPr>
              <a:t>вас и слике загонетки насмејале.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sz="2800" b="1" dirty="0" smtClean="0">
                <a:latin typeface="Times New Roman" pitchFamily="18" charset="0"/>
                <a:cs typeface="Times New Roman" pitchFamily="18" charset="0"/>
              </a:rPr>
              <a:t>Данас је 1. април, то је Дан шале и смеха.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sz="2800" b="1" dirty="0" smtClean="0">
                <a:latin typeface="Times New Roman" pitchFamily="18" charset="0"/>
                <a:cs typeface="Times New Roman" pitchFamily="18" charset="0"/>
              </a:rPr>
              <a:t>Данас се можемо нашалити са нашим укућанима, али морамо пазити на који начин. Не смемо никога повредити нити учинити да се неко због наше шале осећа лоше.Такве шале су зову </a:t>
            </a:r>
            <a:r>
              <a:rPr lang="sr-Cyrl-R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неслане</a:t>
            </a:r>
            <a:r>
              <a:rPr lang="sr-Cyrl-RS" sz="2800" b="1" dirty="0" smtClean="0">
                <a:latin typeface="Times New Roman" pitchFamily="18" charset="0"/>
                <a:cs typeface="Times New Roman" pitchFamily="18" charset="0"/>
              </a:rPr>
              <a:t> шале.</a:t>
            </a:r>
          </a:p>
          <a:p>
            <a:pPr algn="just">
              <a:buFont typeface="Wingdings" pitchFamily="2" charset="2"/>
              <a:buChar char="§"/>
            </a:pPr>
            <a:r>
              <a:rPr lang="sr-Cyrl-RS" sz="2800" b="1" dirty="0" smtClean="0">
                <a:latin typeface="Times New Roman" pitchFamily="18" charset="0"/>
                <a:cs typeface="Times New Roman" pitchFamily="18" charset="0"/>
              </a:rPr>
              <a:t>Потруди се да се нашалите са својим укућанима, али тако да се на крају сви забавите и смејете.</a:t>
            </a:r>
          </a:p>
        </p:txBody>
      </p:sp>
    </p:spTree>
    <p:extLst>
      <p:ext uri="{BB962C8B-B14F-4D97-AF65-F5344CB8AC3E}">
        <p14:creationId xmlns:p14="http://schemas.microsoft.com/office/powerpoint/2010/main" val="3126067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533400"/>
            <a:ext cx="838200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effectLst/>
                <a:latin typeface="Times New Roman"/>
                <a:ea typeface="Times New Roman"/>
              </a:rPr>
              <a:t>Људи кажу да је смех лек за душу. </a:t>
            </a:r>
            <a:r>
              <a:rPr lang="en-US" sz="2000" dirty="0" err="1" smtClean="0">
                <a:effectLst/>
                <a:latin typeface="Times New Roman"/>
                <a:ea typeface="Times New Roman"/>
              </a:rPr>
              <a:t>Данас</a:t>
            </a:r>
            <a:r>
              <a:rPr lang="en-US" sz="20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effectLst/>
                <a:latin typeface="Times New Roman"/>
                <a:ea typeface="Times New Roman"/>
              </a:rPr>
              <a:t>ћемо</a:t>
            </a:r>
            <a:r>
              <a:rPr lang="en-US" sz="20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effectLst/>
                <a:latin typeface="Times New Roman"/>
                <a:ea typeface="Times New Roman"/>
              </a:rPr>
              <a:t>се</a:t>
            </a:r>
            <a:r>
              <a:rPr lang="en-US" sz="20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effectLst/>
                <a:latin typeface="Times New Roman"/>
                <a:ea typeface="Times New Roman"/>
              </a:rPr>
              <a:t>присетити</a:t>
            </a:r>
            <a:r>
              <a:rPr lang="en-US" sz="20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effectLst/>
                <a:latin typeface="Times New Roman"/>
                <a:ea typeface="Times New Roman"/>
              </a:rPr>
              <a:t>смешних</a:t>
            </a:r>
            <a:r>
              <a:rPr lang="en-US" sz="20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effectLst/>
                <a:latin typeface="Times New Roman"/>
                <a:ea typeface="Times New Roman"/>
              </a:rPr>
              <a:t>догађаја</a:t>
            </a:r>
            <a:r>
              <a:rPr lang="en-US" sz="2000" dirty="0" smtClean="0">
                <a:effectLst/>
                <a:latin typeface="Times New Roman"/>
                <a:ea typeface="Times New Roman"/>
              </a:rPr>
              <a:t>, </a:t>
            </a:r>
            <a:r>
              <a:rPr lang="en-US" sz="2000" dirty="0" err="1" smtClean="0">
                <a:effectLst/>
                <a:latin typeface="Times New Roman"/>
                <a:ea typeface="Times New Roman"/>
              </a:rPr>
              <a:t>тренутака</a:t>
            </a:r>
            <a:r>
              <a:rPr lang="en-US" sz="20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effectLst/>
                <a:latin typeface="Times New Roman"/>
                <a:ea typeface="Times New Roman"/>
              </a:rPr>
              <a:t>када</a:t>
            </a:r>
            <a:r>
              <a:rPr lang="en-US" sz="20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effectLst/>
                <a:latin typeface="Times New Roman"/>
                <a:ea typeface="Times New Roman"/>
              </a:rPr>
              <a:t>нас</a:t>
            </a:r>
            <a:r>
              <a:rPr lang="en-US" sz="20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effectLst/>
                <a:latin typeface="Times New Roman"/>
                <a:ea typeface="Times New Roman"/>
              </a:rPr>
              <a:t>је</a:t>
            </a:r>
            <a:r>
              <a:rPr lang="en-US" sz="20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effectLst/>
                <a:latin typeface="Times New Roman"/>
                <a:ea typeface="Times New Roman"/>
              </a:rPr>
              <a:t>неко</a:t>
            </a:r>
            <a:r>
              <a:rPr lang="en-US" sz="2000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sz="2000" dirty="0" err="1" smtClean="0">
                <a:effectLst/>
                <a:latin typeface="Times New Roman"/>
                <a:ea typeface="Times New Roman"/>
              </a:rPr>
              <a:t>насмејао</a:t>
            </a:r>
            <a:r>
              <a:rPr lang="en-US" sz="2000" dirty="0" smtClean="0">
                <a:effectLst/>
                <a:latin typeface="Times New Roman"/>
                <a:ea typeface="Times New Roman"/>
              </a:rPr>
              <a:t>. </a:t>
            </a:r>
            <a:endParaRPr lang="sr-Cyrl-RS" sz="2000" dirty="0" smtClean="0">
              <a:effectLst/>
              <a:latin typeface="Times New Roman"/>
              <a:ea typeface="Times New Roman"/>
            </a:endParaRPr>
          </a:p>
          <a:p>
            <a:pPr lvl="0"/>
            <a:endParaRPr lang="sr-Cyrl-RS" dirty="0" smtClean="0">
              <a:solidFill>
                <a:prstClr val="black"/>
              </a:solidFill>
            </a:endParaRPr>
          </a:p>
          <a:p>
            <a:pPr lvl="0"/>
            <a:r>
              <a:rPr lang="sr-Cyrl-RS" dirty="0" smtClean="0">
                <a:solidFill>
                  <a:prstClr val="black"/>
                </a:solidFill>
              </a:rPr>
              <a:t>Записати </a:t>
            </a:r>
            <a:r>
              <a:rPr lang="sr-Cyrl-RS" dirty="0">
                <a:solidFill>
                  <a:prstClr val="black"/>
                </a:solidFill>
              </a:rPr>
              <a:t>у свекску</a:t>
            </a:r>
          </a:p>
          <a:p>
            <a:pPr lvl="0"/>
            <a:r>
              <a:rPr lang="sr-Cyrl-RS" dirty="0">
                <a:solidFill>
                  <a:prstClr val="black"/>
                </a:solidFill>
              </a:rPr>
              <a:t>			</a:t>
            </a:r>
            <a:r>
              <a:rPr lang="sr-Cyrl-RS" sz="2400" dirty="0">
                <a:solidFill>
                  <a:prstClr val="black"/>
                </a:solidFill>
              </a:rPr>
              <a:t>Школски рад 				1.4. </a:t>
            </a:r>
          </a:p>
          <a:p>
            <a:pPr lvl="0"/>
            <a:r>
              <a:rPr lang="sr-Cyrl-RS" sz="2400" dirty="0">
                <a:solidFill>
                  <a:prstClr val="black"/>
                </a:solidFill>
              </a:rPr>
              <a:t>		</a:t>
            </a:r>
            <a:r>
              <a:rPr lang="sr-Cyrl-RS" sz="2400" dirty="0" smtClean="0">
                <a:solidFill>
                  <a:prstClr val="black"/>
                </a:solidFill>
              </a:rPr>
              <a:t>    </a:t>
            </a:r>
            <a:r>
              <a:rPr lang="sr-Cyrl-RS" sz="2400" dirty="0">
                <a:solidFill>
                  <a:prstClr val="black"/>
                </a:solidFill>
              </a:rPr>
              <a:t>Слатко сам се насмејао </a:t>
            </a:r>
          </a:p>
          <a:p>
            <a:endParaRPr lang="sr-Cyrl-CS" sz="2400" dirty="0" smtClean="0">
              <a:effectLst/>
              <a:latin typeface="Times New Roman"/>
              <a:ea typeface="Times New Roman"/>
            </a:endParaRPr>
          </a:p>
          <a:p>
            <a:r>
              <a:rPr lang="sr-Cyrl-CS" dirty="0" smtClean="0">
                <a:effectLst/>
                <a:latin typeface="Times New Roman"/>
                <a:ea typeface="Times New Roman"/>
              </a:rPr>
              <a:t>1</a:t>
            </a:r>
            <a:r>
              <a:rPr lang="sr-Cyrl-CS" sz="2400" dirty="0" smtClean="0">
                <a:effectLst/>
                <a:latin typeface="Times New Roman"/>
                <a:ea typeface="Times New Roman"/>
              </a:rPr>
              <a:t>. </a:t>
            </a:r>
            <a:r>
              <a:rPr lang="sr-Cyrl-CS" dirty="0" smtClean="0">
                <a:effectLst/>
                <a:latin typeface="Times New Roman"/>
                <a:ea typeface="Times New Roman"/>
              </a:rPr>
              <a:t>Где се смешан догађај десио?</a:t>
            </a:r>
            <a:endParaRPr lang="en-US" dirty="0" smtClean="0">
              <a:effectLst/>
              <a:latin typeface="Times New Roman"/>
              <a:ea typeface="Times New Roman"/>
            </a:endParaRPr>
          </a:p>
          <a:p>
            <a:r>
              <a:rPr lang="sr-Cyrl-CS" dirty="0" smtClean="0">
                <a:effectLst/>
                <a:latin typeface="Times New Roman"/>
                <a:ea typeface="Times New Roman"/>
              </a:rPr>
              <a:t>2. Ко је био ту?</a:t>
            </a:r>
            <a:endParaRPr lang="en-US" dirty="0" smtClean="0">
              <a:effectLst/>
              <a:latin typeface="Times New Roman"/>
              <a:ea typeface="Times New Roman"/>
            </a:endParaRPr>
          </a:p>
          <a:p>
            <a:r>
              <a:rPr lang="sr-Cyrl-CS" dirty="0" smtClean="0">
                <a:effectLst/>
                <a:latin typeface="Times New Roman"/>
                <a:ea typeface="Times New Roman"/>
              </a:rPr>
              <a:t>3. Када се десило?</a:t>
            </a:r>
            <a:endParaRPr lang="en-US" dirty="0" smtClean="0">
              <a:effectLst/>
              <a:latin typeface="Times New Roman"/>
              <a:ea typeface="Times New Roman"/>
            </a:endParaRPr>
          </a:p>
          <a:p>
            <a:r>
              <a:rPr lang="sr-Cyrl-CS" dirty="0" smtClean="0">
                <a:effectLst/>
                <a:latin typeface="Times New Roman"/>
                <a:ea typeface="Times New Roman"/>
              </a:rPr>
              <a:t>4. Шта се догодило?</a:t>
            </a:r>
            <a:endParaRPr lang="en-US" dirty="0" smtClean="0">
              <a:effectLst/>
              <a:latin typeface="Times New Roman"/>
              <a:ea typeface="Times New Roman"/>
            </a:endParaRPr>
          </a:p>
          <a:p>
            <a:r>
              <a:rPr lang="sr-Cyrl-CS" dirty="0" smtClean="0">
                <a:effectLst/>
                <a:latin typeface="Times New Roman"/>
                <a:ea typeface="Times New Roman"/>
              </a:rPr>
              <a:t>5. Како се завршило?</a:t>
            </a:r>
            <a:endParaRPr lang="en-US" dirty="0" smtClean="0">
              <a:effectLst/>
              <a:latin typeface="Times New Roman"/>
              <a:ea typeface="Times New Roman"/>
            </a:endParaRPr>
          </a:p>
          <a:p>
            <a:r>
              <a:rPr lang="sr-Cyrl-CS" dirty="0" smtClean="0">
                <a:effectLst/>
                <a:latin typeface="Times New Roman"/>
                <a:ea typeface="Times New Roman"/>
              </a:rPr>
              <a:t>6. Шта је у том догађају било смешно?</a:t>
            </a:r>
            <a:endParaRPr lang="en-US" dirty="0" smtClean="0">
              <a:effectLst/>
              <a:latin typeface="Times New Roman"/>
              <a:ea typeface="Times New Roman"/>
            </a:endParaRPr>
          </a:p>
          <a:p>
            <a:endParaRPr lang="sr-Cyrl-RS" dirty="0">
              <a:latin typeface="Times New Roman"/>
              <a:ea typeface="Times New Roman"/>
            </a:endParaRPr>
          </a:p>
          <a:p>
            <a:endParaRPr lang="sr-Cyrl-RS" sz="2400" dirty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65863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6619" y="1600200"/>
            <a:ext cx="6781800" cy="1200329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Домаћи задатак: Уз помоћ питања који сте записали, напишите састав на тему: Слатко сам се насмејао.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BePC\AppData\Local\Microsoft\Windows\Temporary Internet Files\Content.IE5\XFA8SWL8\thumbs-up-4007573_64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876800"/>
            <a:ext cx="2366638" cy="1652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514600" y="4311134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dirty="0" smtClean="0"/>
              <a:t>Желим вам успешан рад!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072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307</Words>
  <Application>Microsoft Office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Надам се да сте забавали, али ево још једне игре. У датој реченици откријте реч. Једна мала помоћ, реч се крије у првим и послењим словима речи.</vt:lpstr>
      <vt:lpstr>Знам, ово је мало тежи задатак, ево решења.</vt:lpstr>
      <vt:lpstr>Надам се да сте ових дана сви насмејани и расположени.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BePC</dc:creator>
  <cp:lastModifiedBy>BePC</cp:lastModifiedBy>
  <cp:revision>8</cp:revision>
  <dcterms:created xsi:type="dcterms:W3CDTF">2020-03-31T10:59:00Z</dcterms:created>
  <dcterms:modified xsi:type="dcterms:W3CDTF">2020-03-31T12:16:32Z</dcterms:modified>
</cp:coreProperties>
</file>